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9144000" cy="5143500" type="screen16x9"/>
  <p:notesSz cx="6858000" cy="9144000"/>
  <p:embeddedFontLst>
    <p:embeddedFont>
      <p:font typeface="Nunito" pitchFamily="2" charset="-18"/>
      <p:regular r:id="rId16"/>
      <p:bold r:id="rId17"/>
      <p:italic r:id="rId18"/>
      <p:boldItalic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b19b9f2d6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b19b9f2d6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b19b9f2d6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b19b9f2d6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19b9f2d6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b19b9f2d6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b197403609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b197403609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b195527685_0_1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b195527685_0_1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b195527685_0_1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b195527685_0_1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b195527685_0_1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b195527685_0_1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b195527685_0_1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b195527685_0_1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195527685_0_1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195527685_0_1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b197403609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b197403609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b197403609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b197403609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b197403609_3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b197403609_3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Gama6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Gal Jeza, Matic Lukežič, Vid Čabrian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7550" y="567025"/>
            <a:ext cx="1503975" cy="15039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6871500" y="4629500"/>
            <a:ext cx="227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Maribor, 20. 1. 2023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2675" y="445025"/>
            <a:ext cx="2070375" cy="4062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1517" y="445025"/>
            <a:ext cx="2070384" cy="4123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600" y="445025"/>
            <a:ext cx="2192250" cy="431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5749" y="445025"/>
            <a:ext cx="2192250" cy="4325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Storitev za prepoznavo vozil</a:t>
            </a:r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Python, FastAPI, Tensorflow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yolov3 model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Strežnik prejme fotografijo ter vrne število avtomobilov na sliki</a:t>
            </a:r>
            <a:endParaRPr/>
          </a:p>
        </p:txBody>
      </p:sp>
      <p:pic>
        <p:nvPicPr>
          <p:cNvPr id="147" name="Google Shape;1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547" y="2571750"/>
            <a:ext cx="4516050" cy="208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Digitalni dvojček nepremičninskega trga osrednjeslovenske regije">
            <a:hlinkClick r:id="" action="ppaction://media"/>
            <a:extLst>
              <a:ext uri="{FF2B5EF4-FFF2-40B4-BE49-F238E27FC236}">
                <a16:creationId xmlns:a16="http://schemas.microsoft.com/office/drawing/2014/main" id="{B334B2DC-3E71-8D2B-C328-A2E34AD97C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Ideja projekta</a:t>
            </a:r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Zbiranje podatkov o transakcijah na nepremičninskem trgu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Analiza in vizualizacija podatkov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Zbiranje in prikaz podatkov o razpoložljivosti  parkirnih mest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Pridobivanje podatkov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Scraping spletne strani Sparkasse</a:t>
            </a:r>
            <a:endParaRPr dirty="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650" y="1655618"/>
            <a:ext cx="5826550" cy="2913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Hranjenje podatkov</a:t>
            </a:r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Podatke scraper shranjuje v MongoDB bazo ki gostuje na MongoDB Atlas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 V podatkovni bazi imamo trenutno shranjenih 162019 transakcij</a:t>
            </a:r>
            <a:endParaRPr dirty="0"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075" y="1856515"/>
            <a:ext cx="2273350" cy="2008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9571" y="1993459"/>
            <a:ext cx="20448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Spletna storitev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tRPC api  ( typesafe remote procedure call)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REST api za namizno in mobilno aplikacijo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l="19263" t="14964" b="1478"/>
          <a:stretch/>
        </p:blipFill>
        <p:spPr>
          <a:xfrm>
            <a:off x="468700" y="2230075"/>
            <a:ext cx="6759049" cy="265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Veriga blokov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Express API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P2P komunikacija med vozlišči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Shranjevanje sporočil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Objava sporočil na mobilni aplikaciji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Prikaz sporočil na desktop aplikaciji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075" y="1017725"/>
            <a:ext cx="3899425" cy="25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Vizualizacija nepremičnin na zemljevidu</a:t>
            </a: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83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Aplikacija prikazuje lokacije prodanih nepremičnin in vse javno dostopne podatke o transakcijah.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LibGDX(Tilemap)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Geoapify Api za prikaz zemljevida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Prikaz nepremičnin glede na njihovo lokacijo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3704" y="1017724"/>
            <a:ext cx="3385395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Napredne funkcionalnosti: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Izpis podatkov o transakciji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Prikaz sporočil iz verige blokov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Lokalno shranjevanje uporabljenih ploščic (pohitritev nalaganja mape)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Animacija ob kliku na posamezno lokacijo</a:t>
            </a:r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311700" y="300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Vizualizacija nepremičnin na zemljevidu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Mobilna aplikacija</a:t>
            </a: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Zajemanje slik ter beleženje prostih parkirnih mest na podlagi le teh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Objava sporočil preko protokola MQTT 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Sporočila shranjena v verigo blokov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Shranjevanje prostih parkirnih mest na lokacijah v podatkovno bazo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Simulirani način delovanja - brez zajemanja slik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224</Words>
  <Application>Microsoft Office PowerPoint</Application>
  <PresentationFormat>On-screen Show (16:9)</PresentationFormat>
  <Paragraphs>47</Paragraphs>
  <Slides>13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Proxima Nova</vt:lpstr>
      <vt:lpstr>Nunito</vt:lpstr>
      <vt:lpstr>Arial</vt:lpstr>
      <vt:lpstr>Spearmint</vt:lpstr>
      <vt:lpstr>Gama6</vt:lpstr>
      <vt:lpstr>Ideja projekta</vt:lpstr>
      <vt:lpstr>Pridobivanje podatkov</vt:lpstr>
      <vt:lpstr>Hranjenje podatkov</vt:lpstr>
      <vt:lpstr>Spletna storitev</vt:lpstr>
      <vt:lpstr>Veriga blokov</vt:lpstr>
      <vt:lpstr>Vizualizacija nepremičnin na zemljevidu</vt:lpstr>
      <vt:lpstr>Vizualizacija nepremičnin na zemljevidu</vt:lpstr>
      <vt:lpstr>Mobilna aplikacija</vt:lpstr>
      <vt:lpstr>PowerPoint Presentation</vt:lpstr>
      <vt:lpstr>PowerPoint Presentation</vt:lpstr>
      <vt:lpstr>Storitev za prepoznavo vozil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Gama6</dc:title>
  <dc:creator>CaVi</dc:creator>
  <cp:lastModifiedBy>Matic Lukežič</cp:lastModifiedBy>
  <cp:revision>6</cp:revision>
  <dcterms:modified xsi:type="dcterms:W3CDTF">2024-01-23T13:05:43Z</dcterms:modified>
</cp:coreProperties>
</file>